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59" r:id="rId8"/>
    <p:sldId id="289" r:id="rId9"/>
    <p:sldId id="290" r:id="rId10"/>
    <p:sldId id="291" r:id="rId11"/>
    <p:sldId id="292" r:id="rId12"/>
    <p:sldId id="293" r:id="rId13"/>
    <p:sldId id="271" r:id="rId14"/>
    <p:sldId id="296" r:id="rId15"/>
    <p:sldId id="295" r:id="rId16"/>
    <p:sldId id="272" r:id="rId17"/>
    <p:sldId id="276" r:id="rId18"/>
    <p:sldId id="277" r:id="rId19"/>
    <p:sldId id="297" r:id="rId20"/>
    <p:sldId id="282" r:id="rId21"/>
    <p:sldId id="283" r:id="rId22"/>
    <p:sldId id="284" r:id="rId23"/>
    <p:sldId id="281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3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jpe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676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548642"/>
            <a:ext cx="7478991" cy="3635797"/>
          </a:xfrm>
        </p:spPr>
        <p:txBody>
          <a:bodyPr anchor="t">
            <a:noAutofit/>
          </a:bodyPr>
          <a:lstStyle>
            <a:lvl1pPr algn="l">
              <a:defRPr sz="7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146729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1044465"/>
            <a:ext cx="11924209" cy="5408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1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573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1550"/>
            <a:ext cx="10966705" cy="40678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AD96F6A0-07FF-1828-19D1-FE1D9B92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10964675" cy="105929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956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1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195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98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17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68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062" y="548640"/>
            <a:ext cx="7738491" cy="114300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96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7717317" cy="114300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676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854239"/>
            <a:ext cx="7876287" cy="3592629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7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4827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725386"/>
            <a:ext cx="6858000" cy="463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37" y="320039"/>
            <a:ext cx="8502199" cy="1258389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59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728870"/>
            <a:ext cx="6858000" cy="46353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8400908" cy="1261872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0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57005"/>
            <a:ext cx="4362450" cy="405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86" y="584339"/>
            <a:ext cx="5925810" cy="1527048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19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56079"/>
            <a:ext cx="4360863" cy="4052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6053957" cy="1527048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00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728870"/>
            <a:ext cx="4512601" cy="46353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18" y="320040"/>
            <a:ext cx="6047071" cy="1261872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72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744168"/>
            <a:ext cx="4572000" cy="46200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725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713A3F4-E223-745E-5A5E-95DF707B22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584144" cy="6858000"/>
          </a:xfrm>
          <a:blipFill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56079"/>
            <a:ext cx="3401568" cy="4052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484" y="583413"/>
            <a:ext cx="4948747" cy="1527048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27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54737"/>
            <a:ext cx="3401568" cy="4053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5070955" cy="1527048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58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168722"/>
            <a:ext cx="3273552" cy="28846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542" y="1078992"/>
            <a:ext cx="4757112" cy="1942773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10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939967"/>
            <a:ext cx="3739896" cy="1390330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8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3824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831866"/>
            <a:ext cx="2953618" cy="1892808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4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133326"/>
            <a:ext cx="2953618" cy="1892808"/>
          </a:xfrm>
        </p:spPr>
        <p:txBody>
          <a:bodyPr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02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057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8"/>
            <a:ext cx="4672584" cy="2492735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396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4" y="549275"/>
            <a:ext cx="3657603" cy="2472817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47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57012"/>
            <a:ext cx="5897880" cy="1114604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03530930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7632574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ctr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238974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5289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95505022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668625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578237"/>
            <a:ext cx="11460480" cy="786384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3862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62464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defRPr sz="4400" b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5581994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271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074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08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415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60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352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12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127" y="1129554"/>
            <a:ext cx="5867457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2117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7ED3B95-1860-B7C7-C279-D6755F721C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92001" cy="6858001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45D3106-89ED-8524-91B2-9F94380C04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B662294-75FD-D5A3-D433-0C03298300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31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xmlns="" id="{306AF329-20F3-F154-AD51-E99080E2F1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87882" y="0"/>
            <a:ext cx="4004118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8153399" cy="6858000"/>
          </a:xfrm>
          <a:blipFill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D373364-D664-37CA-391B-CC3537BE16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B662294-75FD-D5A3-D433-0C03298300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300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5448300" cy="3581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377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9E26463-E3A6-7144-0DAB-3809F3BD98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BDD031D-23CD-AB8E-F4DE-F2A0A754E8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10896600" cy="906472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9886" y="914399"/>
            <a:ext cx="4294414" cy="3848100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904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FFAF045-F012-E336-2D91-EF967058B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B662294-75FD-D5A3-D433-0C03298300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485771"/>
            <a:ext cx="7233806" cy="57150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100"/>
            <a:ext cx="5448299" cy="2620192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65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9311866F-BD47-9E17-9B22-D9F491F1E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693" y="919163"/>
            <a:ext cx="2030627" cy="38481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5639" y="914401"/>
            <a:ext cx="4030361" cy="3848100"/>
          </a:xfrm>
          <a:blipFill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2861187"/>
            <a:ext cx="4146585" cy="3349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934" y="1158241"/>
            <a:ext cx="6105693" cy="1203958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622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14400"/>
            <a:ext cx="2457450" cy="2312988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xmlns="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93378" y="914400"/>
            <a:ext cx="2431912" cy="2312988"/>
          </a:xfrm>
          <a:blipFill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03563"/>
            <a:ext cx="5181601" cy="5406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2840182"/>
            <a:ext cx="4466884" cy="1773381"/>
          </a:xfrm>
        </p:spPr>
        <p:txBody>
          <a:bodyPr>
            <a:no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032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5027"/>
            <a:ext cx="6096000" cy="4733471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9311866F-BD47-9E17-9B22-D9F491F1E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693" y="4797346"/>
            <a:ext cx="6105693" cy="2060653"/>
          </a:xfrm>
          <a:blipFill dpi="0" rotWithShape="1"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914399"/>
            <a:ext cx="4146585" cy="50292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2" y="647698"/>
            <a:ext cx="4650012" cy="2077089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148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Aligned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172699" cy="5067300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5560042"/>
            <a:ext cx="8271878" cy="542344"/>
          </a:xfrm>
        </p:spPr>
        <p:txBody>
          <a:bodyPr/>
          <a:lstStyle>
            <a:lvl1pPr marL="0" indent="0" algn="r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14399"/>
            <a:ext cx="5448300" cy="3117553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572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Aligned 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76700" cy="4193427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40C7A95-E12A-CD85-629E-0A9E34DC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291" y="914400"/>
            <a:ext cx="5773936" cy="502920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1" y="3786474"/>
            <a:ext cx="4169890" cy="1614008"/>
          </a:xfrm>
        </p:spPr>
        <p:txBody>
          <a:bodyPr anchor="t">
            <a:no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66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Aligned 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8115299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40C7A95-E12A-CD85-629E-0A9E34DC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1" y="647699"/>
            <a:ext cx="2689367" cy="5562599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14350" indent="-285750">
              <a:buFont typeface="Arial" panose="020B0604020202020204" pitchFamily="34" charset="0"/>
              <a:buChar char="•"/>
              <a:defRPr/>
            </a:lvl2pPr>
            <a:lvl3pPr marL="742950" indent="-285750">
              <a:buFont typeface="Arial" panose="020B0604020202020204" pitchFamily="34" charset="0"/>
              <a:buChar char="•"/>
              <a:defRPr/>
            </a:lvl3pPr>
            <a:lvl4pPr marL="971550" indent="-285750">
              <a:buFont typeface="Arial" panose="020B0604020202020204" pitchFamily="34" charset="0"/>
              <a:buChar char="•"/>
              <a:defRPr/>
            </a:lvl4pPr>
            <a:lvl5pPr marL="10858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8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411480"/>
            <a:ext cx="6152191" cy="37398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7245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Aligned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81200" y="0"/>
            <a:ext cx="10210798" cy="5067300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695" y="5560042"/>
            <a:ext cx="8279006" cy="650256"/>
          </a:xfrm>
        </p:spPr>
        <p:txBody>
          <a:bodyPr/>
          <a:lstStyle>
            <a:lvl1pPr marL="0" indent="0" algn="l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47701"/>
            <a:ext cx="5181600" cy="2595563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861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Aligned 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193427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DE27908E-38A7-B900-61E8-3AB5DD0862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96000" y="4672013"/>
            <a:ext cx="5448300" cy="1538287"/>
          </a:xfrm>
        </p:spPr>
        <p:txBody>
          <a:bodyPr anchor="t">
            <a:normAutofit fontScale="85000" lnSpcReduction="10000"/>
          </a:bodyPr>
          <a:lstStyle/>
          <a:p>
            <a:pPr marL="0" lvl="0" indent="0" algn="r">
              <a:buNone/>
            </a:pPr>
            <a:r>
              <a:rPr lang="en-US" sz="200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712200"/>
            <a:ext cx="6019892" cy="189695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065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4068"/>
            <a:ext cx="1981199" cy="2369154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xmlns="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14107" y="-14068"/>
            <a:ext cx="4081889" cy="4776568"/>
          </a:xfrm>
          <a:blipFill dpi="0" rotWithShape="1"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7602ECA3-A6A7-A875-18FE-E3C4A0E589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83" y="2405123"/>
            <a:ext cx="1981199" cy="2357377"/>
          </a:xfrm>
          <a:blipFill dpi="0" rotWithShape="1">
            <a:blip r:embed="rId4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2" y="2874837"/>
            <a:ext cx="4157958" cy="30687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675" y="664670"/>
            <a:ext cx="5978925" cy="170076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301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6699" y="0"/>
            <a:ext cx="2683775" cy="2836282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xmlns="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3074" y="0"/>
            <a:ext cx="2683775" cy="2836282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xmlns="" id="{846440B9-87D8-A71E-771E-6771EF88B8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6949" y="0"/>
            <a:ext cx="2685051" cy="2836282"/>
          </a:xfrm>
          <a:blipFill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699" y="3429000"/>
            <a:ext cx="6079577" cy="278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4839928" cy="1880755"/>
          </a:xfr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091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hoto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xmlns="" id="{2373D9BC-90A4-4F94-BD50-9CCB055EE8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8622" y="3459747"/>
            <a:ext cx="4003378" cy="3398253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xmlns="" id="{1C768CD2-5235-9975-0B69-EDC3C9DA66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8622" y="0"/>
            <a:ext cx="4003378" cy="3398253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E665258A-9629-D734-D3AE-AF4576FA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01"/>
            <a:ext cx="8126413" cy="6866201"/>
          </a:xfrm>
          <a:blipFill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E58DE0-2D5A-4C5D-BB9F-60B17AEDD2D8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7E107C-2248-4498-B52C-AA96C6729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5075225"/>
            <a:ext cx="3424329" cy="92602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327355"/>
            <a:ext cx="4152900" cy="343514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4088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dle Align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DE0-2D5A-4C5D-BB9F-60B17AEDD2D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E107C-2248-4498-B52C-AA96C6729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705" y="3071903"/>
            <a:ext cx="6224587" cy="2871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05" y="1255056"/>
            <a:ext cx="6224588" cy="145182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71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602201" cy="45720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68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90261" y="2333860"/>
            <a:ext cx="7489944" cy="368990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8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xmlns="" id="{EEE9D05A-2BD6-0F92-5A5D-FFA6FFF54E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7050" y="0"/>
            <a:ext cx="6584950" cy="6858000"/>
          </a:xfrm>
          <a:blipFill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333860"/>
            <a:ext cx="4381756" cy="368990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7007353" cy="155448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081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0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850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4" r:id="rId31"/>
    <p:sldLayoutId id="2147483815" r:id="rId32"/>
    <p:sldLayoutId id="2147483816" r:id="rId33"/>
    <p:sldLayoutId id="2147483817" r:id="rId34"/>
    <p:sldLayoutId id="2147483818" r:id="rId35"/>
    <p:sldLayoutId id="2147483819" r:id="rId36"/>
    <p:sldLayoutId id="2147483820" r:id="rId37"/>
    <p:sldLayoutId id="2147483821" r:id="rId38"/>
    <p:sldLayoutId id="2147483822" r:id="rId39"/>
    <p:sldLayoutId id="2147483823" r:id="rId40"/>
    <p:sldLayoutId id="2147483824" r:id="rId41"/>
    <p:sldLayoutId id="2147483825" r:id="rId42"/>
    <p:sldLayoutId id="2147483826" r:id="rId43"/>
    <p:sldLayoutId id="2147483827" r:id="rId44"/>
    <p:sldLayoutId id="2147483828" r:id="rId45"/>
    <p:sldLayoutId id="2147483829" r:id="rId46"/>
    <p:sldLayoutId id="2147483830" r:id="rId47"/>
    <p:sldLayoutId id="2147483831" r:id="rId48"/>
    <p:sldLayoutId id="2147483832" r:id="rId49"/>
    <p:sldLayoutId id="2147483833" r:id="rId50"/>
    <p:sldLayoutId id="2147483834" r:id="rId51"/>
    <p:sldLayoutId id="2147483835" r:id="rId52"/>
    <p:sldLayoutId id="2147483836" r:id="rId53"/>
    <p:sldLayoutId id="2147483837" r:id="rId54"/>
    <p:sldLayoutId id="2147483838" r:id="rId55"/>
    <p:sldLayoutId id="2147483840" r:id="rId56"/>
    <p:sldLayoutId id="2147483841" r:id="rId57"/>
    <p:sldLayoutId id="2147483842" r:id="rId58"/>
    <p:sldLayoutId id="2147483843" r:id="rId59"/>
    <p:sldLayoutId id="2147483844" r:id="rId60"/>
    <p:sldLayoutId id="2147483845" r:id="rId61"/>
    <p:sldLayoutId id="2147483846" r:id="rId62"/>
    <p:sldLayoutId id="2147483847" r:id="rId63"/>
    <p:sldLayoutId id="2147483839" r:id="rId64"/>
    <p:sldLayoutId id="2147483848" r:id="rId65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close-up of a nerve cell">
            <a:extLst>
              <a:ext uri="{FF2B5EF4-FFF2-40B4-BE49-F238E27FC236}">
                <a16:creationId xmlns:a16="http://schemas.microsoft.com/office/drawing/2014/main" xmlns="" id="{EB9A4E9F-E88C-3CDA-7944-A354CA8D15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86D321A2-65AC-4C18-CA75-0FB5084C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>
            <a:normAutofit/>
          </a:bodyPr>
          <a:lstStyle/>
          <a:p>
            <a:r>
              <a:rPr lang="en-US" dirty="0" smtClean="0"/>
              <a:t>E-Library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UML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02FA3257-663D-61CE-A5D5-22B53DB71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6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 txBox="1">
            <a:spLocks/>
          </p:cNvSpPr>
          <p:nvPr/>
        </p:nvSpPr>
        <p:spPr>
          <a:xfrm>
            <a:off x="538476" y="397397"/>
            <a:ext cx="10960104" cy="8370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b="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29540" y="1729740"/>
            <a:ext cx="56159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/>
              <a:t>- Show list of books added recently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- show upcoming events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- provide keyword book field for multi-fields</a:t>
            </a:r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328" y="815918"/>
            <a:ext cx="483235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84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 txBox="1">
            <a:spLocks/>
          </p:cNvSpPr>
          <p:nvPr/>
        </p:nvSpPr>
        <p:spPr>
          <a:xfrm>
            <a:off x="538476" y="397397"/>
            <a:ext cx="10960104" cy="8370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b="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29540" y="1729740"/>
            <a:ext cx="56159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/>
              <a:t>- Introduce the library</a:t>
            </a:r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340" y="815918"/>
            <a:ext cx="480060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49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 txBox="1">
            <a:spLocks/>
          </p:cNvSpPr>
          <p:nvPr/>
        </p:nvSpPr>
        <p:spPr>
          <a:xfrm>
            <a:off x="538476" y="397397"/>
            <a:ext cx="10960104" cy="8370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b="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System screens - administrator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" y="1798320"/>
            <a:ext cx="56159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/>
              <a:t>For Staff Only 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Show list of new books added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recently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Show list of books borrow out recently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528" y="1177290"/>
            <a:ext cx="483870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83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76" y="244997"/>
            <a:ext cx="10960104" cy="837043"/>
          </a:xfrm>
        </p:spPr>
        <p:txBody>
          <a:bodyPr>
            <a:noAutofit/>
          </a:bodyPr>
          <a:lstStyle/>
          <a:p>
            <a:r>
              <a:rPr lang="en-US" dirty="0" smtClean="0"/>
              <a:t>System screens - administrator</a:t>
            </a:r>
            <a:endParaRPr 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17" y="1311910"/>
            <a:ext cx="513160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" y="1714500"/>
            <a:ext cx="4730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-    Advance book search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Provide multi-fields query keyword search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Add book button for administrator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Manage Account button for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666577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76" y="244997"/>
            <a:ext cx="10960104" cy="837043"/>
          </a:xfrm>
        </p:spPr>
        <p:txBody>
          <a:bodyPr>
            <a:noAutofit/>
          </a:bodyPr>
          <a:lstStyle/>
          <a:p>
            <a:r>
              <a:rPr lang="en-US" dirty="0" smtClean="0"/>
              <a:t>System screens - administrator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70" y="1195070"/>
            <a:ext cx="483870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5007" y="1388110"/>
            <a:ext cx="4294633" cy="4067810"/>
          </a:xfrm>
        </p:spPr>
        <p:txBody>
          <a:bodyPr/>
          <a:lstStyle/>
          <a:p>
            <a:r>
              <a:rPr lang="en-US" altLang="zh-CN" dirty="0" smtClean="0"/>
              <a:t>- Book search result</a:t>
            </a:r>
          </a:p>
          <a:p>
            <a:r>
              <a:rPr lang="en-US" altLang="zh-CN" dirty="0" smtClean="0"/>
              <a:t>- Button to access details of the book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92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76" y="244997"/>
            <a:ext cx="10960104" cy="837043"/>
          </a:xfrm>
        </p:spPr>
        <p:txBody>
          <a:bodyPr>
            <a:noAutofit/>
          </a:bodyPr>
          <a:lstStyle/>
          <a:p>
            <a:r>
              <a:rPr lang="en-US" dirty="0" smtClean="0"/>
              <a:t>System screens - administrator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1057275"/>
            <a:ext cx="49530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53567" y="1121410"/>
            <a:ext cx="5315713" cy="4418330"/>
          </a:xfrm>
        </p:spPr>
        <p:txBody>
          <a:bodyPr/>
          <a:lstStyle/>
          <a:p>
            <a:r>
              <a:rPr lang="en-US" altLang="zh-CN" dirty="0" smtClean="0"/>
              <a:t>- Show the details of the book</a:t>
            </a:r>
          </a:p>
          <a:p>
            <a:r>
              <a:rPr lang="en-US" altLang="zh-CN" dirty="0" smtClean="0"/>
              <a:t>- Delete button for administrators</a:t>
            </a:r>
          </a:p>
          <a:p>
            <a:r>
              <a:rPr lang="en-US" altLang="zh-CN" dirty="0" smtClean="0"/>
              <a:t>- Borrow button for members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92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76" y="244997"/>
            <a:ext cx="10960104" cy="837043"/>
          </a:xfrm>
        </p:spPr>
        <p:txBody>
          <a:bodyPr>
            <a:noAutofit/>
          </a:bodyPr>
          <a:lstStyle/>
          <a:p>
            <a:r>
              <a:rPr lang="en-US" dirty="0" smtClean="0"/>
              <a:t>System screens - administrator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927" y="1220470"/>
            <a:ext cx="5391913" cy="4928870"/>
          </a:xfrm>
        </p:spPr>
        <p:txBody>
          <a:bodyPr/>
          <a:lstStyle/>
          <a:p>
            <a:r>
              <a:rPr lang="en-US" altLang="zh-CN" dirty="0" smtClean="0"/>
              <a:t>- Administrator only</a:t>
            </a:r>
          </a:p>
          <a:p>
            <a:r>
              <a:rPr lang="en-US" altLang="zh-CN" dirty="0" smtClean="0"/>
              <a:t>- Add coming events which is display on Home Page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910" y="1214755"/>
            <a:ext cx="5321300" cy="540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34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76" y="244997"/>
            <a:ext cx="10960104" cy="837043"/>
          </a:xfrm>
        </p:spPr>
        <p:txBody>
          <a:bodyPr>
            <a:noAutofit/>
          </a:bodyPr>
          <a:lstStyle/>
          <a:p>
            <a:r>
              <a:rPr lang="en-US" dirty="0" smtClean="0"/>
              <a:t>System screens - administrator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927" y="1220470"/>
            <a:ext cx="5391913" cy="4928870"/>
          </a:xfrm>
        </p:spPr>
        <p:txBody>
          <a:bodyPr/>
          <a:lstStyle/>
          <a:p>
            <a:r>
              <a:rPr lang="en-US" altLang="zh-CN" dirty="0" smtClean="0"/>
              <a:t>- Administrator only</a:t>
            </a:r>
          </a:p>
          <a:p>
            <a:r>
              <a:rPr lang="en-US" altLang="zh-CN" dirty="0" smtClean="0"/>
              <a:t>- Search account</a:t>
            </a:r>
          </a:p>
          <a:p>
            <a:r>
              <a:rPr lang="en-US" altLang="zh-CN" dirty="0" smtClean="0"/>
              <a:t>- show search account result</a:t>
            </a:r>
          </a:p>
          <a:p>
            <a:r>
              <a:rPr lang="en-US" altLang="zh-CN" dirty="0" smtClean="0"/>
              <a:t>- Delete account button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980" y="1197610"/>
            <a:ext cx="4826000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698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76" y="244997"/>
            <a:ext cx="10960104" cy="837043"/>
          </a:xfrm>
        </p:spPr>
        <p:txBody>
          <a:bodyPr>
            <a:noAutofit/>
          </a:bodyPr>
          <a:lstStyle/>
          <a:p>
            <a:r>
              <a:rPr lang="en-US" dirty="0" smtClean="0"/>
              <a:t>System screens - </a:t>
            </a:r>
            <a:r>
              <a:rPr lang="en-US" dirty="0" err="1" smtClean="0"/>
              <a:t>USEr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15" y="1337945"/>
            <a:ext cx="4845050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167" y="1228090"/>
            <a:ext cx="4660393" cy="4067810"/>
          </a:xfrm>
        </p:spPr>
        <p:txBody>
          <a:bodyPr/>
          <a:lstStyle/>
          <a:p>
            <a:r>
              <a:rPr lang="en-US" altLang="zh-CN" dirty="0" smtClean="0"/>
              <a:t>- Member register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698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76" y="244997"/>
            <a:ext cx="10960104" cy="837043"/>
          </a:xfrm>
        </p:spPr>
        <p:txBody>
          <a:bodyPr>
            <a:noAutofit/>
          </a:bodyPr>
          <a:lstStyle/>
          <a:p>
            <a:r>
              <a:rPr lang="en-US" dirty="0" smtClean="0"/>
              <a:t>System screens - USER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80" y="1359535"/>
            <a:ext cx="49530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247" y="1359535"/>
            <a:ext cx="5490973" cy="4067810"/>
          </a:xfrm>
        </p:spPr>
        <p:txBody>
          <a:bodyPr/>
          <a:lstStyle/>
          <a:p>
            <a:r>
              <a:rPr lang="en-US" altLang="zh-CN" dirty="0" smtClean="0"/>
              <a:t>User login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69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lose up of a cell">
            <a:extLst>
              <a:ext uri="{FF2B5EF4-FFF2-40B4-BE49-F238E27FC236}">
                <a16:creationId xmlns:a16="http://schemas.microsoft.com/office/drawing/2014/main" xmlns="" id="{10D095D6-BC81-8AFE-AF11-4C7ECCBEC7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r="14538"/>
          <a:stretch/>
        </p:blipFill>
        <p:spPr>
          <a:xfrm>
            <a:off x="5607050" y="0"/>
            <a:ext cx="658495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7007353" cy="1554480"/>
          </a:xfrm>
        </p:spPr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333860"/>
            <a:ext cx="4381756" cy="3689909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ER diagram</a:t>
            </a:r>
            <a:endParaRPr lang="en-US" dirty="0"/>
          </a:p>
          <a:p>
            <a:r>
              <a:rPr lang="en-US" dirty="0" smtClean="0"/>
              <a:t>System screens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76" y="244997"/>
            <a:ext cx="10960104" cy="837043"/>
          </a:xfrm>
        </p:spPr>
        <p:txBody>
          <a:bodyPr>
            <a:noAutofit/>
          </a:bodyPr>
          <a:lstStyle/>
          <a:p>
            <a:r>
              <a:rPr lang="en-US" dirty="0" smtClean="0"/>
              <a:t>System screens - User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7387" y="1261110"/>
            <a:ext cx="4462273" cy="4598670"/>
          </a:xfrm>
        </p:spPr>
        <p:txBody>
          <a:bodyPr/>
          <a:lstStyle/>
          <a:p>
            <a:r>
              <a:rPr lang="en-US" altLang="zh-CN" dirty="0" smtClean="0"/>
              <a:t>User Dashboard </a:t>
            </a:r>
          </a:p>
          <a:p>
            <a:r>
              <a:rPr lang="en-US" altLang="zh-CN" dirty="0" smtClean="0"/>
              <a:t>Show borrowed book list </a:t>
            </a:r>
          </a:p>
          <a:p>
            <a:r>
              <a:rPr lang="en-US" altLang="zh-CN" dirty="0" smtClean="0"/>
              <a:t>Book return button</a:t>
            </a:r>
          </a:p>
          <a:p>
            <a:r>
              <a:rPr lang="en-US" altLang="zh-CN" dirty="0" smtClean="0"/>
              <a:t>Suggest book list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135" y="1261110"/>
            <a:ext cx="484505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69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23AD8-91F8-91B5-EFA2-CCD2E7B0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76" y="244997"/>
            <a:ext cx="10960104" cy="837043"/>
          </a:xfrm>
        </p:spPr>
        <p:txBody>
          <a:bodyPr>
            <a:noAutofit/>
          </a:bodyPr>
          <a:lstStyle/>
          <a:p>
            <a:r>
              <a:rPr lang="en-US" dirty="0" smtClean="0"/>
              <a:t>System screens - User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70" y="1003935"/>
            <a:ext cx="49149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4380" y="1424940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/>
              <a:t>Book details of selected book</a:t>
            </a:r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Borrow book button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542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icroscope lens on slide">
            <a:extLst>
              <a:ext uri="{FF2B5EF4-FFF2-40B4-BE49-F238E27FC236}">
                <a16:creationId xmlns:a16="http://schemas.microsoft.com/office/drawing/2014/main" xmlns="" id="{3BBDA185-A044-5F17-2940-A47626715EB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r="13095"/>
          <a:stretch/>
        </p:blipFill>
        <p:spPr>
          <a:xfrm>
            <a:off x="0" y="0"/>
            <a:ext cx="7583488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484" y="583413"/>
            <a:ext cx="4948747" cy="1527048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56079"/>
            <a:ext cx="3401568" cy="405264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This is a e-library which support member book borrow and return</a:t>
            </a:r>
            <a:endParaRPr lang="en-US" dirty="0"/>
          </a:p>
          <a:p>
            <a:r>
              <a:rPr lang="en-US" dirty="0" smtClean="0"/>
              <a:t>There is two type of users who are administrator and member or user</a:t>
            </a:r>
            <a:endParaRPr lang="en-US" dirty="0"/>
          </a:p>
          <a:p>
            <a:r>
              <a:rPr lang="en-US" dirty="0" smtClean="0"/>
              <a:t>Administrator can maintain the book list and user/member</a:t>
            </a:r>
          </a:p>
          <a:p>
            <a:r>
              <a:rPr lang="en-US" dirty="0" smtClean="0"/>
              <a:t>Users can use the e-library to register their accounts, book borrow and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AppData\Local\Temp\015f4dee-dd79-4f7e-b4a0-77e2346fcce6_diagram.zip.ce6\diagram\cl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" y="187446"/>
            <a:ext cx="11201400" cy="507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" y="309366"/>
            <a:ext cx="4863084" cy="5989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ER Diagram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6" y="487680"/>
            <a:ext cx="10147153" cy="4671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13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00" y="342900"/>
            <a:ext cx="10187900" cy="5220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132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" y="548639"/>
            <a:ext cx="953262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132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" y="693420"/>
            <a:ext cx="9829800" cy="630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13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220" y="388620"/>
            <a:ext cx="6835140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132407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">
  <a:themeElements>
    <a:clrScheme name="Custom 334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37B99D"/>
      </a:accent3>
      <a:accent4>
        <a:srgbClr val="FD891C"/>
      </a:accent4>
      <a:accent5>
        <a:srgbClr val="FA531E"/>
      </a:accent5>
      <a:accent6>
        <a:srgbClr val="FF4B95"/>
      </a:accent6>
      <a:hlink>
        <a:srgbClr val="FA531E"/>
      </a:hlink>
      <a:folHlink>
        <a:srgbClr val="37B99D"/>
      </a:folHlink>
    </a:clrScheme>
    <a:fontScheme name="Custom 363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tation Showcase_win32_LW_V8" id="{F6E927C2-C719-4BD7-AE7A-76BEB44AA7D6}" vid="{C0CB572A-F088-441E-8F95-EFED0AB31A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2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3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C405A2-288D-4ACA-9C67-9C5EE383EE05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94D626-FF99-4D14-A6F7-C95F3B6638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0973AB-2219-419D-9825-C20FDA65DD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238</Words>
  <Application>Microsoft Office PowerPoint</Application>
  <PresentationFormat>自定义</PresentationFormat>
  <Paragraphs>76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Citation</vt:lpstr>
      <vt:lpstr>E-Library UML</vt:lpstr>
      <vt:lpstr>Content</vt:lpstr>
      <vt:lpstr>Introduction</vt:lpstr>
      <vt:lpstr>ER Diagram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 screens - administrator</vt:lpstr>
      <vt:lpstr>System screens - administrator</vt:lpstr>
      <vt:lpstr>System screens - administrator</vt:lpstr>
      <vt:lpstr>System screens - administrator</vt:lpstr>
      <vt:lpstr>System screens - administrator</vt:lpstr>
      <vt:lpstr>System screens - USEr</vt:lpstr>
      <vt:lpstr>System screens - USER</vt:lpstr>
      <vt:lpstr>System screens - User</vt:lpstr>
      <vt:lpstr>System screens - User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E-Library UML</dc:title>
  <dc:creator>user</dc:creator>
  <cp:lastModifiedBy>Windows User</cp:lastModifiedBy>
  <cp:revision>17</cp:revision>
  <dcterms:created xsi:type="dcterms:W3CDTF">2024-06-26T20:20:27Z</dcterms:created>
  <dcterms:modified xsi:type="dcterms:W3CDTF">2025-06-26T03:55:59Z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